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4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206206-8B22-4594-9208-179612DB6827}" type="datetimeFigureOut">
              <a:rPr lang="it-IT" smtClean="0"/>
              <a:t>16/01/2013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53845-EFFF-4FBC-A99A-4BF622B7AD33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3845-EFFF-4FBC-A99A-4BF622B7AD33}" type="slidenum">
              <a:rPr lang="it-IT" smtClean="0"/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3845-EFFF-4FBC-A99A-4BF622B7AD33}" type="slidenum">
              <a:rPr lang="it-IT" smtClean="0"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3845-EFFF-4FBC-A99A-4BF622B7AD33}" type="slidenum">
              <a:rPr lang="it-IT" smtClean="0"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3845-EFFF-4FBC-A99A-4BF622B7AD33}" type="slidenum">
              <a:rPr lang="it-IT" smtClean="0"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3845-EFFF-4FBC-A99A-4BF622B7AD33}" type="slidenum">
              <a:rPr lang="it-IT" smtClean="0"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53845-EFFF-4FBC-A99A-4BF622B7AD33}" type="slidenum">
              <a:rPr lang="it-IT" smtClean="0"/>
              <a:t>6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C6BF-D027-4C38-BE3A-57426864E4CF}" type="datetimeFigureOut">
              <a:rPr lang="it-IT" smtClean="0"/>
              <a:pPr/>
              <a:t>16/01/2013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17D-7F46-424F-B86C-DABC5B955B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63214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C6BF-D027-4C38-BE3A-57426864E4CF}" type="datetimeFigureOut">
              <a:rPr lang="it-IT" smtClean="0"/>
              <a:pPr/>
              <a:t>16/01/2013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17D-7F46-424F-B86C-DABC5B955B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3220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C6BF-D027-4C38-BE3A-57426864E4CF}" type="datetimeFigureOut">
              <a:rPr lang="it-IT" smtClean="0"/>
              <a:pPr/>
              <a:t>16/01/2013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17D-7F46-424F-B86C-DABC5B955B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4077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C6BF-D027-4C38-BE3A-57426864E4CF}" type="datetimeFigureOut">
              <a:rPr lang="it-IT" smtClean="0"/>
              <a:pPr/>
              <a:t>16/01/2013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17D-7F46-424F-B86C-DABC5B955B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470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C6BF-D027-4C38-BE3A-57426864E4CF}" type="datetimeFigureOut">
              <a:rPr lang="it-IT" smtClean="0"/>
              <a:pPr/>
              <a:t>16/01/2013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17D-7F46-424F-B86C-DABC5B955B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309269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C6BF-D027-4C38-BE3A-57426864E4CF}" type="datetimeFigureOut">
              <a:rPr lang="it-IT" smtClean="0"/>
              <a:pPr/>
              <a:t>16/01/2013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17D-7F46-424F-B86C-DABC5B955B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4403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C6BF-D027-4C38-BE3A-57426864E4CF}" type="datetimeFigureOut">
              <a:rPr lang="it-IT" smtClean="0"/>
              <a:pPr/>
              <a:t>16/01/2013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17D-7F46-424F-B86C-DABC5B955B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01981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C6BF-D027-4C38-BE3A-57426864E4CF}" type="datetimeFigureOut">
              <a:rPr lang="it-IT" smtClean="0"/>
              <a:pPr/>
              <a:t>16/01/2013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17D-7F46-424F-B86C-DABC5B955B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89188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C6BF-D027-4C38-BE3A-57426864E4CF}" type="datetimeFigureOut">
              <a:rPr lang="it-IT" smtClean="0"/>
              <a:pPr/>
              <a:t>16/01/2013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17D-7F46-424F-B86C-DABC5B955B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76822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C6BF-D027-4C38-BE3A-57426864E4CF}" type="datetimeFigureOut">
              <a:rPr lang="it-IT" smtClean="0"/>
              <a:pPr/>
              <a:t>16/01/2013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17D-7F46-424F-B86C-DABC5B955B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2825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8C6BF-D027-4C38-BE3A-57426864E4CF}" type="datetimeFigureOut">
              <a:rPr lang="it-IT" smtClean="0"/>
              <a:pPr/>
              <a:t>16/01/2013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B417D-7F46-424F-B86C-DABC5B955B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2916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8C6BF-D027-4C38-BE3A-57426864E4CF}" type="datetimeFigureOut">
              <a:rPr lang="it-IT" smtClean="0"/>
              <a:pPr/>
              <a:t>16/01/2013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B417D-7F46-424F-B86C-DABC5B955B5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42705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slide" Target="slid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918648" cy="72007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Poesia I Re Magi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51520" y="764704"/>
            <a:ext cx="8568952" cy="5544616"/>
          </a:xfrm>
        </p:spPr>
        <p:txBody>
          <a:bodyPr>
            <a:normAutofit fontScale="62500" lnSpcReduction="20000"/>
          </a:bodyPr>
          <a:lstStyle/>
          <a:p>
            <a:r>
              <a:rPr lang="it-IT" dirty="0" smtClean="0">
                <a:hlinkClick r:id="rId3" action="ppaction://hlinksldjump"/>
              </a:rPr>
              <a:t>Una  luce  </a:t>
            </a:r>
            <a:r>
              <a:rPr lang="it-IT" dirty="0" smtClean="0"/>
              <a:t>vermiglia</a:t>
            </a:r>
          </a:p>
          <a:p>
            <a:r>
              <a:rPr lang="it-IT" dirty="0"/>
              <a:t>r</a:t>
            </a:r>
            <a:r>
              <a:rPr lang="it-IT" dirty="0" smtClean="0"/>
              <a:t>isplenda  nella   pia</a:t>
            </a:r>
          </a:p>
          <a:p>
            <a:r>
              <a:rPr lang="it-IT" dirty="0">
                <a:hlinkClick r:id="rId4" action="ppaction://hlinksldjump"/>
              </a:rPr>
              <a:t>n</a:t>
            </a:r>
            <a:r>
              <a:rPr lang="it-IT" dirty="0" smtClean="0">
                <a:hlinkClick r:id="rId4" action="ppaction://hlinksldjump"/>
              </a:rPr>
              <a:t>otte</a:t>
            </a:r>
            <a:r>
              <a:rPr lang="it-IT" dirty="0" smtClean="0"/>
              <a:t>  e  si   spanda  via</a:t>
            </a:r>
          </a:p>
          <a:p>
            <a:r>
              <a:rPr lang="it-IT" dirty="0">
                <a:hlinkClick r:id="rId5" action="ppaction://hlinksldjump"/>
              </a:rPr>
              <a:t>p</a:t>
            </a:r>
            <a:r>
              <a:rPr lang="it-IT" dirty="0" smtClean="0">
                <a:hlinkClick r:id="rId5" action="ppaction://hlinksldjump"/>
              </a:rPr>
              <a:t>er  miglia  e   miglia  e  miglia</a:t>
            </a:r>
            <a:endParaRPr lang="it-IT" dirty="0" smtClean="0"/>
          </a:p>
          <a:p>
            <a:endParaRPr lang="it-IT" dirty="0"/>
          </a:p>
          <a:p>
            <a:r>
              <a:rPr lang="it-IT" dirty="0" smtClean="0"/>
              <a:t>O nove meraviglia !</a:t>
            </a:r>
          </a:p>
          <a:p>
            <a:r>
              <a:rPr lang="it-IT" dirty="0" smtClean="0"/>
              <a:t>O  fiore  di  Maria!</a:t>
            </a:r>
          </a:p>
          <a:p>
            <a:r>
              <a:rPr lang="it-IT" dirty="0" smtClean="0"/>
              <a:t>Passa   la  melodia</a:t>
            </a:r>
          </a:p>
          <a:p>
            <a:r>
              <a:rPr lang="it-IT" dirty="0" smtClean="0"/>
              <a:t>e </a:t>
            </a:r>
            <a:r>
              <a:rPr lang="it-IT" dirty="0" smtClean="0">
                <a:hlinkClick r:id="rId6" action="ppaction://hlinksldjump"/>
              </a:rPr>
              <a:t>la terra s’ ingiglia</a:t>
            </a:r>
            <a:r>
              <a:rPr lang="it-IT" dirty="0" smtClean="0"/>
              <a:t>.</a:t>
            </a:r>
          </a:p>
          <a:p>
            <a:endParaRPr lang="it-IT" dirty="0"/>
          </a:p>
          <a:p>
            <a:endParaRPr lang="it-IT" dirty="0" smtClean="0"/>
          </a:p>
          <a:p>
            <a:r>
              <a:rPr lang="it-IT" dirty="0"/>
              <a:t>C</a:t>
            </a:r>
            <a:r>
              <a:rPr lang="it-IT" dirty="0" smtClean="0"/>
              <a:t>ontano  tra  il  fischiare</a:t>
            </a:r>
          </a:p>
          <a:p>
            <a:r>
              <a:rPr lang="it-IT" dirty="0"/>
              <a:t>d</a:t>
            </a:r>
            <a:r>
              <a:rPr lang="it-IT" dirty="0" smtClean="0"/>
              <a:t>al   vento delle forre</a:t>
            </a:r>
          </a:p>
          <a:p>
            <a:r>
              <a:rPr lang="it-IT" dirty="0" smtClean="0">
                <a:hlinkClick r:id="rId7" action="ppaction://hlinksldjump"/>
              </a:rPr>
              <a:t>I biondi angeli </a:t>
            </a:r>
            <a:r>
              <a:rPr lang="it-IT" dirty="0" smtClean="0"/>
              <a:t>in coro</a:t>
            </a:r>
          </a:p>
          <a:p>
            <a:r>
              <a:rPr lang="it-IT" dirty="0"/>
              <a:t>e</a:t>
            </a:r>
            <a:r>
              <a:rPr lang="it-IT" dirty="0" smtClean="0"/>
              <a:t>cco Baldassare </a:t>
            </a:r>
          </a:p>
          <a:p>
            <a:r>
              <a:rPr lang="it-IT" dirty="0" smtClean="0"/>
              <a:t>Gaspare e Melchiorre</a:t>
            </a:r>
          </a:p>
          <a:p>
            <a:r>
              <a:rPr lang="it-IT" dirty="0" smtClean="0"/>
              <a:t>Con mirra incenso e oro. 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xmlns="" val="356971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620688"/>
            <a:ext cx="8229600" cy="5976664"/>
          </a:xfrm>
        </p:spPr>
      </p:pic>
      <p:sp>
        <p:nvSpPr>
          <p:cNvPr id="5" name="Freccia a sinistra 4">
            <a:hlinkClick r:id="rId4" action="ppaction://hlinksldjump"/>
          </p:cNvPr>
          <p:cNvSpPr/>
          <p:nvPr/>
        </p:nvSpPr>
        <p:spPr>
          <a:xfrm>
            <a:off x="6228184" y="1916832"/>
            <a:ext cx="1800200" cy="86409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indietro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60834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548680"/>
            <a:ext cx="8229600" cy="5688632"/>
          </a:xfrm>
        </p:spPr>
      </p:pic>
      <p:sp>
        <p:nvSpPr>
          <p:cNvPr id="5" name="Freccia a sinistra 4">
            <a:hlinkClick r:id="rId4" action="ppaction://hlinksldjump"/>
          </p:cNvPr>
          <p:cNvSpPr/>
          <p:nvPr/>
        </p:nvSpPr>
        <p:spPr>
          <a:xfrm>
            <a:off x="971600" y="5085184"/>
            <a:ext cx="2160240" cy="100811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indietro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416435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620688"/>
            <a:ext cx="8229600" cy="5904656"/>
          </a:xfrm>
        </p:spPr>
      </p:pic>
      <p:sp>
        <p:nvSpPr>
          <p:cNvPr id="5" name="Freccia a sinistra 4">
            <a:hlinkClick r:id="rId4" action="ppaction://hlinksldjump"/>
          </p:cNvPr>
          <p:cNvSpPr/>
          <p:nvPr/>
        </p:nvSpPr>
        <p:spPr>
          <a:xfrm>
            <a:off x="755576" y="836712"/>
            <a:ext cx="1944216" cy="7200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indietro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558908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476672"/>
            <a:ext cx="8229600" cy="5328592"/>
          </a:xfrm>
        </p:spPr>
      </p:pic>
      <p:sp>
        <p:nvSpPr>
          <p:cNvPr id="5" name="Freccia a sinistra 4">
            <a:hlinkClick r:id="rId4" action="ppaction://hlinksldjump"/>
          </p:cNvPr>
          <p:cNvSpPr/>
          <p:nvPr/>
        </p:nvSpPr>
        <p:spPr>
          <a:xfrm>
            <a:off x="5580112" y="3717032"/>
            <a:ext cx="2376264" cy="7920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indietro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4062713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548680"/>
            <a:ext cx="8229600" cy="6120680"/>
          </a:xfrm>
        </p:spPr>
      </p:pic>
      <p:sp>
        <p:nvSpPr>
          <p:cNvPr id="5" name="Freccia a sinistra 4">
            <a:hlinkClick r:id="rId4" action="ppaction://hlinksldjump"/>
          </p:cNvPr>
          <p:cNvSpPr/>
          <p:nvPr/>
        </p:nvSpPr>
        <p:spPr>
          <a:xfrm>
            <a:off x="6012160" y="1340768"/>
            <a:ext cx="2160240" cy="7920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indietro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780789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75</Words>
  <Application>Microsoft Office PowerPoint</Application>
  <PresentationFormat>Presentazione su schermo (4:3)</PresentationFormat>
  <Paragraphs>33</Paragraphs>
  <Slides>6</Slides>
  <Notes>6</Notes>
  <HiddenSlides>5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Poesia I Re Magi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Poesia I Re Magi</dc:title>
  <dc:creator>2Circolo</dc:creator>
  <cp:lastModifiedBy>Valued Acer Customer</cp:lastModifiedBy>
  <cp:revision>11</cp:revision>
  <dcterms:created xsi:type="dcterms:W3CDTF">2012-12-13T14:05:51Z</dcterms:created>
  <dcterms:modified xsi:type="dcterms:W3CDTF">2013-01-16T17:12:04Z</dcterms:modified>
</cp:coreProperties>
</file>